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91" r:id="rId4"/>
    <p:sldId id="270" r:id="rId5"/>
    <p:sldId id="261" r:id="rId6"/>
    <p:sldId id="284" r:id="rId7"/>
    <p:sldId id="285" r:id="rId8"/>
    <p:sldId id="262" r:id="rId9"/>
    <p:sldId id="273" r:id="rId10"/>
    <p:sldId id="274" r:id="rId11"/>
    <p:sldId id="275" r:id="rId12"/>
    <p:sldId id="286" r:id="rId13"/>
    <p:sldId id="276" r:id="rId14"/>
    <p:sldId id="287" r:id="rId15"/>
    <p:sldId id="277" r:id="rId16"/>
    <p:sldId id="280" r:id="rId17"/>
    <p:sldId id="283" r:id="rId18"/>
    <p:sldId id="289" r:id="rId19"/>
    <p:sldId id="290" r:id="rId20"/>
  </p:sldIdLst>
  <p:sldSz cx="14630400" cy="8229600"/>
  <p:notesSz cx="8229600" cy="14630400"/>
  <p:embeddedFontLst>
    <p:embeddedFont>
      <p:font typeface="Aptos Black" panose="020B0004020202020204" pitchFamily="34" charset="0"/>
      <p:bold r:id="rId22"/>
      <p:boldItalic r:id="rId23"/>
    </p:embeddedFont>
    <p:embeddedFont>
      <p:font typeface="Aptos ExtraBold" panose="020B0004020202020204" pitchFamily="34" charset="0"/>
      <p:bold r:id="rId24"/>
      <p:boldItalic r:id="rId25"/>
    </p:embeddedFont>
    <p:embeddedFont>
      <p:font typeface="Int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7" autoAdjust="0"/>
    <p:restoredTop sz="96106" autoAdjust="0"/>
  </p:normalViewPr>
  <p:slideViewPr>
    <p:cSldViewPr snapToGrid="0" snapToObjects="1">
      <p:cViewPr>
        <p:scale>
          <a:sx n="66" d="100"/>
          <a:sy n="66" d="100"/>
        </p:scale>
        <p:origin x="196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2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4484-C5FD-B063-F096-46674EEB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8F903-BAA3-2C60-A1F2-34FC4EED1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0332F-3ED0-A858-524D-44898AFDE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04A2D-DE43-CA0C-8B0B-6422B848B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1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98E3-BD59-CFB3-128C-D9B25F50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79C84-8478-19B6-49B8-61E53A108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0AB37-C50C-8943-4B00-963ED70BC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31BF-1F64-DFCD-05CE-BBBF2EF52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0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7F23-016B-D8C3-0E31-85EC102D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973EE-F10D-0D0A-3F7D-F5CD9F53E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C594F-0913-5E29-B22E-A9E0F692A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8BC34-E0D8-7428-589E-F39FC4688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6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709F-CAE2-9CE9-0224-7FB48740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CEE32-3C63-DDF6-20A5-B381AB1F5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D1F28-1077-BFFA-4348-52587F57D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D182-7076-1F15-3708-0FEACC821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41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6A2B-3982-A551-CD21-E8B094B0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35B77-65A5-6BA1-C914-F07EE5460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9D7C1-45A0-A5BE-1BA1-756936EDD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1397F-9A1E-0717-3085-1A715D736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6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4D45-C80A-514B-D640-DF8A28B9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A22FE-CEB9-D51D-78AA-B881207FD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B91FA-9787-7ECA-225F-84DC0A41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5C644-CB9E-9C4D-B0AC-AB011B46F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0685-CA8C-35FD-B5C9-7AA756B30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0F804-DD86-E998-5E92-2A9704A3B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2522A-3E85-15E6-63D6-B030E53EB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C719F-1130-8255-1786-8E98F4DCB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7B13B-D838-C997-76FF-C9E41F5A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4E316-CE20-B6B2-E8C5-A957E3526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8CDA7-47C8-FF1B-F388-9ECD992E4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2CA6-F041-AD74-8443-7CCC52E86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84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0BDE-03AD-2157-CFA7-11DE8C61A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E5D3A-8981-F111-E325-487D1272D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73887-C466-3FAB-5A7F-403094F18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A9514-4E2C-69E6-6FC8-70B234D99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354A-A298-EAED-9A7B-1D54F52E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D124F-EE13-0656-4D8E-B22CCF7D6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A5FBB-6C1C-F6EB-E450-B6A39939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3DC70-3547-23A9-EFA7-831E6F252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9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5586-CC4C-4F71-0347-2F87EC166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DA0A9-3F0E-40DF-6377-428B6F894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78695-05FD-31D5-A8E3-8696457A5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5E211-C9B4-25CE-4407-0E39E5486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1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9865-D67D-E307-00FF-E34FCACA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44B8A-4E54-8785-6F37-DA49D76D8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9468C-6879-1BBE-CC57-DD66B7F8B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4A37A-90A7-820A-87AF-99B4C22F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2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BC67-25A6-ABFF-6739-44366E097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E59D8-B706-5E49-91D5-940F23407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B9F52-D922-4A86-AEE9-0BEA70704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3C2E-0E03-4FE7-FCB9-1C12B1ED0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6D2B1-9CB9-F47F-9C6E-5A12EE9E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55C3C-BF03-54EB-FC32-7BACF218E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EC90F-2982-ED2C-9E7F-F6EA7695B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A35D2-FF60-F06D-4245-6BB4856E4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4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E156-AB3E-53D1-F6AC-32D7A1BAD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68EC3-A8F0-5D62-801D-7E81D38E1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65A49-0A96-7CCA-F356-F01E15546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70121-6541-D25A-539B-92DFE1D8E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nio.com/media/muesli-breakfast-fruit-banana-cereal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DD8C67-1278-4F32-C232-1CB56997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8333" y="-25401"/>
            <a:ext cx="14630400" cy="82803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9E6410-DC00-6AA9-B1B7-3D4714F35DF6}"/>
              </a:ext>
            </a:extLst>
          </p:cNvPr>
          <p:cNvSpPr/>
          <p:nvPr/>
        </p:nvSpPr>
        <p:spPr>
          <a:xfrm>
            <a:off x="-1" y="-60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B9455-4D8D-ED6A-F1DA-0EBBD1D7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848"/>
          <a:stretch>
            <a:fillRect/>
          </a:stretch>
        </p:blipFill>
        <p:spPr>
          <a:xfrm>
            <a:off x="7497166" y="-25400"/>
            <a:ext cx="7104901" cy="8229604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26D67-DAB4-A8DE-BB96-ADC386D7386A}"/>
              </a:ext>
            </a:extLst>
          </p:cNvPr>
          <p:cNvSpPr txBox="1"/>
          <p:nvPr/>
        </p:nvSpPr>
        <p:spPr>
          <a:xfrm>
            <a:off x="297711" y="1590777"/>
            <a:ext cx="730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Culinary Competition 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4DD88-9FAE-E500-28EC-B950832515CA}"/>
              </a:ext>
            </a:extLst>
          </p:cNvPr>
          <p:cNvSpPr txBox="1"/>
          <p:nvPr/>
        </p:nvSpPr>
        <p:spPr>
          <a:xfrm>
            <a:off x="725739" y="3364417"/>
            <a:ext cx="4867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Instructor:</a:t>
            </a:r>
          </a:p>
          <a:p>
            <a:r>
              <a:rPr lang="en-US" sz="3600" dirty="0">
                <a:solidFill>
                  <a:schemeClr val="bg1"/>
                </a:solidFill>
              </a:rPr>
              <a:t>Prof. Ramsha Khalid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Submitted by: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Ayesha Sarwar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Aqsa Munir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Areej Zainab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</a:rPr>
              <a:t>Soaiba</a:t>
            </a:r>
            <a:r>
              <a:rPr lang="en-US" sz="3600" dirty="0">
                <a:solidFill>
                  <a:schemeClr val="bg1"/>
                </a:solidFill>
              </a:rPr>
              <a:t> Muzahir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Tooba Umair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ED678-426C-935E-F8DE-97E70E605EB1}"/>
              </a:ext>
            </a:extLst>
          </p:cNvPr>
          <p:cNvSpPr txBox="1"/>
          <p:nvPr/>
        </p:nvSpPr>
        <p:spPr>
          <a:xfrm>
            <a:off x="2604277" y="2717451"/>
            <a:ext cx="4695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Online Culinary Competition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62D57-FF26-D948-BE6D-F97B7C9D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7053AF-6984-59F2-A384-5582A1C7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4" y="0"/>
            <a:ext cx="14630400" cy="82296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212E67-ADB4-F72B-0E74-2B3F9BA6CFC5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6EEB7F9-61A1-9E34-4484-15DE3A2EC3A1}"/>
              </a:ext>
            </a:extLst>
          </p:cNvPr>
          <p:cNvSpPr/>
          <p:nvPr/>
        </p:nvSpPr>
        <p:spPr>
          <a:xfrm>
            <a:off x="793790" y="777240"/>
            <a:ext cx="11908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The Recipe for Success: Competition Rules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533B296-12C0-FB3B-63E2-5D800EA40124}"/>
              </a:ext>
            </a:extLst>
          </p:cNvPr>
          <p:cNvSpPr/>
          <p:nvPr/>
        </p:nvSpPr>
        <p:spPr>
          <a:xfrm>
            <a:off x="793790" y="20302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concise rules are the foundation of a fair competition. Our dedicated rules page outlines every detail, ensuring transparency and equal opportunity for all participants.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680934F-0A5E-F89F-48C5-88C2BE90C5B1}"/>
              </a:ext>
            </a:extLst>
          </p:cNvPr>
          <p:cNvSpPr/>
          <p:nvPr/>
        </p:nvSpPr>
        <p:spPr>
          <a:xfrm>
            <a:off x="793790" y="36859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Fairness: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guidelines cover all aspects, from ingredient sourcing to presentation.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E9D04B2-BAA4-1C7F-384D-82B121D8B6B0}"/>
              </a:ext>
            </a:extLst>
          </p:cNvPr>
          <p:cNvSpPr/>
          <p:nvPr/>
        </p:nvSpPr>
        <p:spPr>
          <a:xfrm>
            <a:off x="793790" y="44910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Guidelines: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Step-by-step instructions for submitting dishes, including photo and video requirements.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F63C05D-F151-0385-7EC5-E4FD250BF1A9}"/>
              </a:ext>
            </a:extLst>
          </p:cNvPr>
          <p:cNvSpPr/>
          <p:nvPr/>
        </p:nvSpPr>
        <p:spPr>
          <a:xfrm>
            <a:off x="793790" y="56590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Judging Criteria: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Transparency in how dishes will be evaluated by our esteemed panel of judges.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25D22A-925A-CC50-8478-D62D9B36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1404"/>
            <a:ext cx="7046151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7675E-A9CD-9C24-C1C0-F2B199CE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D3F1CA-794E-FE6D-6D54-2B7AB59A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4" y="-3"/>
            <a:ext cx="14630400" cy="8229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840F41-4C7D-E357-4FE1-FC78A0B70588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DAB02D1-8780-B77A-9C49-E4597E1C3CBD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Register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A44F14-6BCF-DC99-826F-CC995C77A759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8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A8539A4-ECE6-92FA-88D1-05267A8DEC98}"/>
              </a:ext>
            </a:extLst>
          </p:cNvPr>
          <p:cNvSpPr/>
          <p:nvPr/>
        </p:nvSpPr>
        <p:spPr>
          <a:xfrm>
            <a:off x="495539" y="682171"/>
            <a:ext cx="6737487" cy="579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AE627CDD-B845-30AB-2511-755583A02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72" y="3632678"/>
            <a:ext cx="570206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registration 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Collects participant details: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 Name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Email Address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Phone Number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Category selection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Dish name and ingredients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Simple and clean layout for easy form submission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Encourages quick and smooth registration</a:t>
            </a:r>
          </a:p>
        </p:txBody>
      </p:sp>
      <p:pic>
        <p:nvPicPr>
          <p:cNvPr id="27" name="Picture 26" descr="A screenshot of a website&#10;&#10;AI-generated content may be incorrect.">
            <a:extLst>
              <a:ext uri="{FF2B5EF4-FFF2-40B4-BE49-F238E27FC236}">
                <a16:creationId xmlns:a16="http://schemas.microsoft.com/office/drawing/2014/main" id="{9B36660B-4003-2974-F390-005ABDF7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73" y="1876663"/>
            <a:ext cx="7758056" cy="44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909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73D1C-B8D5-607E-A540-08E5ACB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E95B1-F2A9-3488-FE82-1A76FA4C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3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CB3DC6-6B54-E999-1802-E2B6571CA841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A30EBB1-7B7F-553D-BCBE-EDB0B4991D43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Register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4441E09-4459-EAB4-D41C-00626FA9C181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8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0BEBFB0-04A3-1622-2544-9697F61CEACC}"/>
              </a:ext>
            </a:extLst>
          </p:cNvPr>
          <p:cNvSpPr/>
          <p:nvPr/>
        </p:nvSpPr>
        <p:spPr>
          <a:xfrm>
            <a:off x="495539" y="682171"/>
            <a:ext cx="6737487" cy="579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49DCFC9-DDA0-A148-D72F-FFBB80B4B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72" y="3632678"/>
            <a:ext cx="570206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registration 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Collects participant details: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 Name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Email Address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Phone Number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Category selection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Dish name and ingredients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Simple and clean layout for easy form submission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Encourages quick and smooth registration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B01113-130C-606A-6D10-E27E4FB1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58" y="2082457"/>
            <a:ext cx="7527962" cy="4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B41A1-55E6-81E2-6AE6-C060A781F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373CCB-B4C4-1F22-2D86-E6ED8435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C9833B-AB52-1783-CC6C-AC58FE2EFA44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C282002F-A12B-3C4E-D554-21455752360A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Gallery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6A4C6C-71E7-B79E-8FFF-80BDF39DA163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74CD96F-9560-6032-4EBE-4AEF25268102}"/>
              </a:ext>
            </a:extLst>
          </p:cNvPr>
          <p:cNvSpPr/>
          <p:nvPr/>
        </p:nvSpPr>
        <p:spPr>
          <a:xfrm>
            <a:off x="495539" y="3695462"/>
            <a:ext cx="6737487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Displays dishes prepared by participants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 cards with: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Dish name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Short description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Search bar to find dishes easily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Categories like Main Course, Desserts, Snacks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Visually appealing food gallery to attract visitors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E3669638-CABC-78F7-D138-FFC40BE0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1752600"/>
            <a:ext cx="7617947" cy="43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92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6C33-6C85-C9CF-35DA-9A309B71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1F37EE-CC1C-F7B7-80BE-AEDE63B2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3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F115D-28A9-0F2B-72FF-AC19866217A3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AD1BD0C-0F8E-33A6-392B-9998E8925A80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Gallery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ED1742C-8163-B01B-C0DF-E9F4040ACD88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F6788EA-0634-F0E2-6AD4-CD97E377F880}"/>
              </a:ext>
            </a:extLst>
          </p:cNvPr>
          <p:cNvSpPr/>
          <p:nvPr/>
        </p:nvSpPr>
        <p:spPr>
          <a:xfrm>
            <a:off x="495539" y="3695462"/>
            <a:ext cx="6737487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Displays dishes prepared by participants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 cards with: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Dish name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Short description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Search bar to find dishes easily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Categories like Main Course, Desserts, Snacks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Visually appealing food gallery to attract visitors</a:t>
            </a:r>
          </a:p>
        </p:txBody>
      </p:sp>
      <p:pic>
        <p:nvPicPr>
          <p:cNvPr id="6" name="Picture 5" descr="A screenshot of a menu&#10;&#10;AI-generated content may be incorrect.">
            <a:extLst>
              <a:ext uri="{FF2B5EF4-FFF2-40B4-BE49-F238E27FC236}">
                <a16:creationId xmlns:a16="http://schemas.microsoft.com/office/drawing/2014/main" id="{7A405D8D-2C92-C9FA-AD3D-9DD53D1B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1876663"/>
            <a:ext cx="7613813" cy="43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99A1A-0923-4A37-8365-12FD148B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4EB12D-3E72-FFF0-F887-8C0136E0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0400" cy="8229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232B87-2699-2BB0-5959-573D1CCDF32C}"/>
              </a:ext>
            </a:extLst>
          </p:cNvPr>
          <p:cNvSpPr/>
          <p:nvPr/>
        </p:nvSpPr>
        <p:spPr>
          <a:xfrm>
            <a:off x="-2" y="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49EF2B2-1653-57CE-2A6C-05B7CD514091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Contact Us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CE19928-3ECB-A6D4-D99D-E81EC25F110E}"/>
              </a:ext>
            </a:extLst>
          </p:cNvPr>
          <p:cNvSpPr/>
          <p:nvPr/>
        </p:nvSpPr>
        <p:spPr>
          <a:xfrm>
            <a:off x="508040" y="2657476"/>
            <a:ext cx="6149935" cy="59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FD5D60B-1AB6-92EC-440D-371DCE1ED547}"/>
              </a:ext>
            </a:extLst>
          </p:cNvPr>
          <p:cNvSpPr/>
          <p:nvPr/>
        </p:nvSpPr>
        <p:spPr>
          <a:xfrm>
            <a:off x="495539" y="3695462"/>
            <a:ext cx="6737487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contact details for queries and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Contact form for user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email and phone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Helps participants communicate easily with organizers</a:t>
            </a:r>
          </a:p>
        </p:txBody>
      </p:sp>
      <p:pic>
        <p:nvPicPr>
          <p:cNvPr id="5" name="Picture 4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E06D510A-8FAE-637B-7008-A416763D8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26" y="1898965"/>
            <a:ext cx="7057236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6147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FA9D-C6A8-8ABC-8FB5-C5798E44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EA065-2682-C2C0-E775-FB1158C96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3"/>
            <a:ext cx="14630400" cy="8229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ADC87-4880-3F37-C7F7-B155457E9F03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527AC66-9084-58A9-474E-83F743D86AAF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Contact Us Page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1A1C29-1465-1855-7901-F4EB63788406}"/>
              </a:ext>
            </a:extLst>
          </p:cNvPr>
          <p:cNvSpPr/>
          <p:nvPr/>
        </p:nvSpPr>
        <p:spPr>
          <a:xfrm>
            <a:off x="508040" y="2657476"/>
            <a:ext cx="6149935" cy="59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BA33CAF-8EAF-0267-43D9-2BA5409CD0CB}"/>
              </a:ext>
            </a:extLst>
          </p:cNvPr>
          <p:cNvSpPr/>
          <p:nvPr/>
        </p:nvSpPr>
        <p:spPr>
          <a:xfrm>
            <a:off x="495539" y="3695462"/>
            <a:ext cx="6737487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contact details for queries and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Contact form for user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email and phone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Helps participants communicate easily with organizers</a:t>
            </a:r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6CB98D-351C-CB4B-8A63-14FE523D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184" y="1864865"/>
            <a:ext cx="7690518" cy="43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5CF6F-C706-C25E-17DF-421443D7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4336C4-6C0C-B52D-1468-A697C247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4" y="0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41BA00-D345-CF64-FCC1-5FDC798BDFF6}"/>
              </a:ext>
            </a:extLst>
          </p:cNvPr>
          <p:cNvSpPr/>
          <p:nvPr/>
        </p:nvSpPr>
        <p:spPr>
          <a:xfrm>
            <a:off x="0" y="-1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AB29403-F8EC-333A-B39A-DF47B49EBD36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Aptos ExtraBold" panose="020B0004020202020204" pitchFamily="34" charset="0"/>
              </a:rPr>
              <a:t>Excel Data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C6D77CA-2646-6680-1DC0-DB094FF705E9}"/>
              </a:ext>
            </a:extLst>
          </p:cNvPr>
          <p:cNvSpPr/>
          <p:nvPr/>
        </p:nvSpPr>
        <p:spPr>
          <a:xfrm>
            <a:off x="508040" y="2657476"/>
            <a:ext cx="6149935" cy="59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CEE6BF4-F606-0CAD-FA57-53FBD3464BC8}"/>
              </a:ext>
            </a:extLst>
          </p:cNvPr>
          <p:cNvSpPr/>
          <p:nvPr/>
        </p:nvSpPr>
        <p:spPr>
          <a:xfrm>
            <a:off x="495539" y="3695462"/>
            <a:ext cx="6072581" cy="282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organized a culinary competition. The candidate registered by using this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is the statics and screenshot chart of demo excel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These are the chart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applicant ‘s 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Candidate’s score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Top 5 chef.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7C230-5A38-9297-CCA4-6A96E1DF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659" y="4311139"/>
            <a:ext cx="7382108" cy="359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48170-2279-1945-0F1F-D4E75FE8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659" y="322617"/>
            <a:ext cx="7382108" cy="37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19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AEEE7-53D9-5FE1-D079-129DD4D7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DA4159-C2BD-2E25-1F11-78A37266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4" y="0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CDE8F6-ED59-5FE4-47FC-889405EF7DD7}"/>
              </a:ext>
            </a:extLst>
          </p:cNvPr>
          <p:cNvSpPr/>
          <p:nvPr/>
        </p:nvSpPr>
        <p:spPr>
          <a:xfrm>
            <a:off x="15634" y="-1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353A678-AEF9-6D12-06F9-2FFB8BE61A02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Aptos ExtraBold" panose="020B0004020202020204" pitchFamily="34" charset="0"/>
              </a:rPr>
              <a:t>Excel Data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AF5E617-31D8-219C-A9A4-DBBAF2F57314}"/>
              </a:ext>
            </a:extLst>
          </p:cNvPr>
          <p:cNvSpPr/>
          <p:nvPr/>
        </p:nvSpPr>
        <p:spPr>
          <a:xfrm>
            <a:off x="508040" y="2657476"/>
            <a:ext cx="6149935" cy="59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73C7B9-5671-CCA6-63B1-8EDB3C4FA28A}"/>
              </a:ext>
            </a:extLst>
          </p:cNvPr>
          <p:cNvSpPr/>
          <p:nvPr/>
        </p:nvSpPr>
        <p:spPr>
          <a:xfrm>
            <a:off x="495539" y="3695462"/>
            <a:ext cx="6072581" cy="282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organized a culinary competition. The candidate registered by using this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is the statics and screenshot chart of demo excel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These are the chart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applicant ‘s 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Candidate’s score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Final score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Top 5 chef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81DEE-2E7A-94F1-D30B-5FEBEC35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56" y="750301"/>
            <a:ext cx="5542156" cy="316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C939F-00AD-C41F-652C-238C538A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157" y="4546877"/>
            <a:ext cx="554215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0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AAB9C-E9BB-D2CE-0725-AB2F8C25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248888-49DE-F8F0-AAD7-035843D3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6" y="0"/>
            <a:ext cx="14630400" cy="8229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974AD1-EBC4-CAB7-A5B2-21BCE6C700B5}"/>
              </a:ext>
            </a:extLst>
          </p:cNvPr>
          <p:cNvSpPr/>
          <p:nvPr/>
        </p:nvSpPr>
        <p:spPr>
          <a:xfrm>
            <a:off x="0" y="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4974A94-8B0C-3709-968B-A245A7966167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Aptos ExtraBold" panose="020B0004020202020204" pitchFamily="34" charset="0"/>
              </a:rPr>
              <a:t>GitHub Repository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E41D7ED-58A6-93A7-1BA8-3C269E83DE70}"/>
              </a:ext>
            </a:extLst>
          </p:cNvPr>
          <p:cNvSpPr/>
          <p:nvPr/>
        </p:nvSpPr>
        <p:spPr>
          <a:xfrm>
            <a:off x="508040" y="2657476"/>
            <a:ext cx="6149935" cy="593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54193A6-5378-BE1F-793C-58D9B4449DFC}"/>
              </a:ext>
            </a:extLst>
          </p:cNvPr>
          <p:cNvSpPr/>
          <p:nvPr/>
        </p:nvSpPr>
        <p:spPr>
          <a:xfrm>
            <a:off x="495539" y="3695462"/>
            <a:ext cx="6072581" cy="1712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This is a link of GitHub repository  of our live site website culinary competition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rgbClr val="FFFF00"/>
                </a:solidFill>
              </a:rPr>
              <a:t>https://soaiba-gif.github.io/Culinary-Competition/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576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2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18094-83B9-B9A8-1E11-F63C70BE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" y="-4"/>
            <a:ext cx="14630400" cy="8229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7CBA91-6A40-68AD-299F-A18E11E17419}"/>
              </a:ext>
            </a:extLst>
          </p:cNvPr>
          <p:cNvSpPr/>
          <p:nvPr/>
        </p:nvSpPr>
        <p:spPr>
          <a:xfrm>
            <a:off x="-3" y="-5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Black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Objectives</a:t>
            </a:r>
            <a:endParaRPr lang="en-US" sz="445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5539" y="2843561"/>
            <a:ext cx="7165349" cy="2988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b="1" dirty="0">
                <a:solidFill>
                  <a:schemeClr val="bg1"/>
                </a:solidFill>
              </a:rPr>
              <a:t>Our objective to create a website to organize a culinary competition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Where people can showcase their cooking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Where skills meet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The winner get their reward’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Top 5 chef would given opportunity to become a professional chef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678CC-A244-EB67-EC7E-6EA71D5A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B046C3-F055-9DD4-6C58-F81B5E77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" y="-4"/>
            <a:ext cx="14630401" cy="8229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524C0D-3582-2F76-744B-10D0D8124A05}"/>
              </a:ext>
            </a:extLst>
          </p:cNvPr>
          <p:cNvSpPr/>
          <p:nvPr/>
        </p:nvSpPr>
        <p:spPr>
          <a:xfrm>
            <a:off x="-2" y="-5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DC382F6-F857-8342-5FF0-69DFD51326DF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Black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Home Page</a:t>
            </a:r>
            <a:endParaRPr lang="en-US" sz="445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0C88235-0CF9-7811-53CE-19E05789DBEB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58B7369-566F-3783-A137-FD546A8C1A28}"/>
              </a:ext>
            </a:extLst>
          </p:cNvPr>
          <p:cNvSpPr/>
          <p:nvPr/>
        </p:nvSpPr>
        <p:spPr>
          <a:xfrm>
            <a:off x="495539" y="3695462"/>
            <a:ext cx="6324361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0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HTML &amp; CSS based website for </a:t>
            </a:r>
            <a:r>
              <a:rPr lang="en-US" sz="2000" i="1" dirty="0">
                <a:solidFill>
                  <a:schemeClr val="bg1"/>
                </a:solidFill>
              </a:rPr>
              <a:t>Culinary Competition 2025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Home page introduces event theme and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Clear navigation: Home, About, Rules, Register, Gallery,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Call-to-action buttons for quick registration and rules access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730B4-B0C2-4A95-CBCD-1FAB8AD46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55" y="1827699"/>
            <a:ext cx="7314864" cy="4624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06990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C0879-85E6-8ED3-3823-E7057A4A2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978585-8AB0-002A-F0B5-48E2E9B0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" y="0"/>
            <a:ext cx="14630401" cy="82296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D5E759-7A16-28AE-E4A6-42EB5D4FF21A}"/>
              </a:ext>
            </a:extLst>
          </p:cNvPr>
          <p:cNvSpPr/>
          <p:nvPr/>
        </p:nvSpPr>
        <p:spPr>
          <a:xfrm>
            <a:off x="-2" y="5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30FE9FA-7AFE-64E8-B6C8-EAB0FCC7C027}"/>
              </a:ext>
            </a:extLst>
          </p:cNvPr>
          <p:cNvSpPr/>
          <p:nvPr/>
        </p:nvSpPr>
        <p:spPr>
          <a:xfrm>
            <a:off x="793790" y="1876663"/>
            <a:ext cx="9003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Black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Home Page</a:t>
            </a:r>
            <a:endParaRPr lang="en-US" sz="445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4EBB606-003D-31C5-8573-B3C120E129DF}"/>
              </a:ext>
            </a:extLst>
          </p:cNvPr>
          <p:cNvSpPr/>
          <p:nvPr/>
        </p:nvSpPr>
        <p:spPr>
          <a:xfrm>
            <a:off x="508040" y="2657476"/>
            <a:ext cx="6149935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Culinary Competition Website </a:t>
            </a:r>
          </a:p>
          <a:p>
            <a:r>
              <a:rPr lang="en-US" sz="2400" b="1" dirty="0">
                <a:solidFill>
                  <a:schemeClr val="bg1"/>
                </a:solidFill>
                <a:latin typeface="Aptos Black" panose="020F0502020204030204" pitchFamily="34" charset="0"/>
              </a:rPr>
              <a:t>Overview Content 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552E26-E3B6-5CB9-601E-BF595902D8F7}"/>
              </a:ext>
            </a:extLst>
          </p:cNvPr>
          <p:cNvSpPr/>
          <p:nvPr/>
        </p:nvSpPr>
        <p:spPr>
          <a:xfrm>
            <a:off x="495540" y="3695462"/>
            <a:ext cx="6314834" cy="278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0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HTML &amp; CSS based website for </a:t>
            </a:r>
            <a:r>
              <a:rPr lang="en-US" sz="2000" i="1" dirty="0">
                <a:solidFill>
                  <a:schemeClr val="bg1"/>
                </a:solidFill>
              </a:rPr>
              <a:t>Culinary Competition 2025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Home page introduces event theme and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Clear navigation: Home, About, Rules, Register, Gallery,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Call-to-action buttons for quick registration and rules access</a:t>
            </a:r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EFCF97A-820C-9EB5-EA1D-E5D7CE2D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49" y="1916556"/>
            <a:ext cx="7459502" cy="4339337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EB1EB2BA-EA5A-E16B-0103-6D70CBAA87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6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761462-EE05-87CB-3D97-724BE9AF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3"/>
            <a:ext cx="14630400" cy="82296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E01DD7-F2CA-1ADF-AFB6-45E0BBD0105C}"/>
              </a:ext>
            </a:extLst>
          </p:cNvPr>
          <p:cNvSpPr/>
          <p:nvPr/>
        </p:nvSpPr>
        <p:spPr>
          <a:xfrm>
            <a:off x="679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793791" y="1078825"/>
            <a:ext cx="67520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Behind the Apron: About the Competition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36546"/>
            <a:ext cx="3333710" cy="2181390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Promoting Culinary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Skills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794046"/>
            <a:ext cx="3195876" cy="121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aim to encourage and elevate cooking talents from all backgrounds.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303293" y="2859828"/>
            <a:ext cx="2961441" cy="2156342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486761" y="3070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Platform for 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458534" y="3608308"/>
            <a:ext cx="2460059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dedicated space for students and cooking enthusiasts to shine.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580008"/>
            <a:ext cx="6521410" cy="1570768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0CD41-F610-7260-E633-3078D4757BAD}"/>
              </a:ext>
            </a:extLst>
          </p:cNvPr>
          <p:cNvGrpSpPr/>
          <p:nvPr/>
        </p:nvGrpSpPr>
        <p:grpSpPr>
          <a:xfrm>
            <a:off x="1028224" y="5700117"/>
            <a:ext cx="6617483" cy="1216224"/>
            <a:chOff x="1028224" y="5700117"/>
            <a:chExt cx="6617483" cy="1216224"/>
          </a:xfrm>
        </p:grpSpPr>
        <p:sp>
          <p:nvSpPr>
            <p:cNvPr id="11" name="Text 8"/>
            <p:cNvSpPr/>
            <p:nvPr/>
          </p:nvSpPr>
          <p:spPr>
            <a:xfrm>
              <a:off x="1028224" y="5700117"/>
              <a:ext cx="468677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 Bold" pitchFamily="34" charset="-122"/>
                  <a:cs typeface="Times New Roman" panose="02020603050405020304" pitchFamily="18" charset="0"/>
                </a:rPr>
                <a:t>Encouraging Online Participation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1028225" y="6190536"/>
              <a:ext cx="661748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Breaking geographical barriers, making the competition accessible to everyone.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FD1871B-A412-CE4E-0CBC-FF3A7C159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48" y="1926394"/>
            <a:ext cx="7034303" cy="37064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56B98-E693-5360-C2EB-F07990E2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B63F599-67AF-BC43-E8D7-D808011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1A8D10-90E0-D99C-2384-9ED4FB466A56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999B1FB-125A-4996-CBCC-82CCD2D0588D}"/>
              </a:ext>
            </a:extLst>
          </p:cNvPr>
          <p:cNvSpPr/>
          <p:nvPr/>
        </p:nvSpPr>
        <p:spPr>
          <a:xfrm>
            <a:off x="793791" y="1078825"/>
            <a:ext cx="67520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Behind the Apron: About the Competition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174F6FB-92CF-E08F-7CBE-21DDB65069B2}"/>
              </a:ext>
            </a:extLst>
          </p:cNvPr>
          <p:cNvSpPr/>
          <p:nvPr/>
        </p:nvSpPr>
        <p:spPr>
          <a:xfrm>
            <a:off x="793790" y="2836546"/>
            <a:ext cx="3333710" cy="2181390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46E3AD1-6260-6AF2-4B17-6C8873FE86C5}"/>
              </a:ext>
            </a:extLst>
          </p:cNvPr>
          <p:cNvSpPr/>
          <p:nvPr/>
        </p:nvSpPr>
        <p:spPr>
          <a:xfrm>
            <a:off x="10282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Promoting Culinary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Skills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3D14CAE-D0E7-BA62-B3CD-2F43708AF34B}"/>
              </a:ext>
            </a:extLst>
          </p:cNvPr>
          <p:cNvSpPr/>
          <p:nvPr/>
        </p:nvSpPr>
        <p:spPr>
          <a:xfrm>
            <a:off x="1028224" y="3779638"/>
            <a:ext cx="3195876" cy="1224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aim to foster and elevate cooking talents from all backgrounds.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9CC3C03-780F-ED85-88EF-37E8CDAE6059}"/>
              </a:ext>
            </a:extLst>
          </p:cNvPr>
          <p:cNvSpPr/>
          <p:nvPr/>
        </p:nvSpPr>
        <p:spPr>
          <a:xfrm>
            <a:off x="4292535" y="2849070"/>
            <a:ext cx="2961441" cy="2156342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5B6F199-5E76-A43E-85A8-266F9B9E3447}"/>
              </a:ext>
            </a:extLst>
          </p:cNvPr>
          <p:cNvSpPr/>
          <p:nvPr/>
        </p:nvSpPr>
        <p:spPr>
          <a:xfrm>
            <a:off x="4486761" y="3070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Platform for All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39A05B6-689C-2485-88B5-31CDC1815480}"/>
              </a:ext>
            </a:extLst>
          </p:cNvPr>
          <p:cNvSpPr/>
          <p:nvPr/>
        </p:nvSpPr>
        <p:spPr>
          <a:xfrm>
            <a:off x="4458534" y="3608308"/>
            <a:ext cx="2460059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dedicated space for students and cooking enthusiasts to shine.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B891EE5-0F04-DEFA-29E5-787EBCE5BFA8}"/>
              </a:ext>
            </a:extLst>
          </p:cNvPr>
          <p:cNvSpPr/>
          <p:nvPr/>
        </p:nvSpPr>
        <p:spPr>
          <a:xfrm>
            <a:off x="793790" y="5580008"/>
            <a:ext cx="6521410" cy="1570768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5935E0-1C77-F082-D7FD-1C8E33161BED}"/>
              </a:ext>
            </a:extLst>
          </p:cNvPr>
          <p:cNvGrpSpPr/>
          <p:nvPr/>
        </p:nvGrpSpPr>
        <p:grpSpPr>
          <a:xfrm>
            <a:off x="1028224" y="5700117"/>
            <a:ext cx="6617483" cy="1216224"/>
            <a:chOff x="1028224" y="5700117"/>
            <a:chExt cx="6617483" cy="1216224"/>
          </a:xfrm>
        </p:grpSpPr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B235C2CF-61D1-D4BF-A0A0-504DC6252E65}"/>
                </a:ext>
              </a:extLst>
            </p:cNvPr>
            <p:cNvSpPr/>
            <p:nvPr/>
          </p:nvSpPr>
          <p:spPr>
            <a:xfrm>
              <a:off x="1028224" y="5700117"/>
              <a:ext cx="468677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 Bold" pitchFamily="34" charset="-122"/>
                  <a:cs typeface="Times New Roman" panose="02020603050405020304" pitchFamily="18" charset="0"/>
                </a:rPr>
                <a:t>Encouraging Online Participation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3144D949-8A02-6CD0-05FD-A3859A7670EF}"/>
                </a:ext>
              </a:extLst>
            </p:cNvPr>
            <p:cNvSpPr/>
            <p:nvPr/>
          </p:nvSpPr>
          <p:spPr>
            <a:xfrm>
              <a:off x="1028225" y="6190536"/>
              <a:ext cx="661748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Breaking geographical barriers, making the competition accessible to everyone.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650446-8F93-9FCB-99CA-7885BFF2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35" y="1894135"/>
            <a:ext cx="7034303" cy="3983147"/>
          </a:xfrm>
          <a:prstGeom prst="rect">
            <a:avLst/>
          </a:prstGeom>
          <a:effectLst>
            <a:outerShdw blurRad="203200" dist="50800" dir="9720000" sx="1000" sy="1000" algn="ctr" rotWithShape="0">
              <a:schemeClr val="accent2">
                <a:lumMod val="60000"/>
                <a:lumOff val="40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6162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DED24-4619-738B-3D88-7F296DAC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F2566A-D390-123D-2126-5FEEDA98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633" y="-3"/>
            <a:ext cx="14630400" cy="82296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818AB2-7D02-43FC-20EC-884CE11CEDCC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296F66E-343C-EE98-2C0B-208296EFA2E1}"/>
              </a:ext>
            </a:extLst>
          </p:cNvPr>
          <p:cNvSpPr/>
          <p:nvPr/>
        </p:nvSpPr>
        <p:spPr>
          <a:xfrm>
            <a:off x="793791" y="1078825"/>
            <a:ext cx="67520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Behind the Apron: About the Competition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71EE035-159F-9F2F-1856-54F011894134}"/>
              </a:ext>
            </a:extLst>
          </p:cNvPr>
          <p:cNvSpPr/>
          <p:nvPr/>
        </p:nvSpPr>
        <p:spPr>
          <a:xfrm>
            <a:off x="793790" y="2836546"/>
            <a:ext cx="3333710" cy="2181390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93C606D-2231-9352-50CB-19FBF14A105C}"/>
              </a:ext>
            </a:extLst>
          </p:cNvPr>
          <p:cNvSpPr/>
          <p:nvPr/>
        </p:nvSpPr>
        <p:spPr>
          <a:xfrm>
            <a:off x="10282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Promoting Culinary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Skills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497A17A-1DE4-79DC-352B-043805F22086}"/>
              </a:ext>
            </a:extLst>
          </p:cNvPr>
          <p:cNvSpPr/>
          <p:nvPr/>
        </p:nvSpPr>
        <p:spPr>
          <a:xfrm>
            <a:off x="1028224" y="3779638"/>
            <a:ext cx="3195876" cy="1224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aim to foster and elevate cooking talents from all backgrounds.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746513A-D4BF-15BB-68E2-D16168F4D476}"/>
              </a:ext>
            </a:extLst>
          </p:cNvPr>
          <p:cNvSpPr/>
          <p:nvPr/>
        </p:nvSpPr>
        <p:spPr>
          <a:xfrm>
            <a:off x="4292535" y="2849070"/>
            <a:ext cx="2961441" cy="2156342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46E67E3-D0DA-0349-4A25-71A2C83371C7}"/>
              </a:ext>
            </a:extLst>
          </p:cNvPr>
          <p:cNvSpPr/>
          <p:nvPr/>
        </p:nvSpPr>
        <p:spPr>
          <a:xfrm>
            <a:off x="4486761" y="3070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Platform for All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67372A0-4E74-5105-B2D0-833B4849ABFE}"/>
              </a:ext>
            </a:extLst>
          </p:cNvPr>
          <p:cNvSpPr/>
          <p:nvPr/>
        </p:nvSpPr>
        <p:spPr>
          <a:xfrm>
            <a:off x="4458534" y="3608308"/>
            <a:ext cx="2460059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dedicated space for students and cooking enthusiasts to shine.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40DE0A4-D689-4C38-040F-B3898D63E10B}"/>
              </a:ext>
            </a:extLst>
          </p:cNvPr>
          <p:cNvSpPr/>
          <p:nvPr/>
        </p:nvSpPr>
        <p:spPr>
          <a:xfrm>
            <a:off x="793790" y="5580008"/>
            <a:ext cx="6521410" cy="1570768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919742-7730-6E52-28D5-ED570F348F7D}"/>
              </a:ext>
            </a:extLst>
          </p:cNvPr>
          <p:cNvGrpSpPr/>
          <p:nvPr/>
        </p:nvGrpSpPr>
        <p:grpSpPr>
          <a:xfrm>
            <a:off x="1028224" y="5700117"/>
            <a:ext cx="6617483" cy="1216224"/>
            <a:chOff x="1028224" y="5700117"/>
            <a:chExt cx="6617483" cy="1216224"/>
          </a:xfrm>
        </p:grpSpPr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C640F5AE-B668-B321-07E4-875BDBD472D5}"/>
                </a:ext>
              </a:extLst>
            </p:cNvPr>
            <p:cNvSpPr/>
            <p:nvPr/>
          </p:nvSpPr>
          <p:spPr>
            <a:xfrm>
              <a:off x="1028224" y="5700117"/>
              <a:ext cx="468677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 Bold" pitchFamily="34" charset="-122"/>
                  <a:cs typeface="Times New Roman" panose="02020603050405020304" pitchFamily="18" charset="0"/>
                </a:rPr>
                <a:t>Encouraging Online Participation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C521A462-A380-B562-F7BD-7C98EDA6AE4C}"/>
                </a:ext>
              </a:extLst>
            </p:cNvPr>
            <p:cNvSpPr/>
            <p:nvPr/>
          </p:nvSpPr>
          <p:spPr>
            <a:xfrm>
              <a:off x="1028225" y="6190536"/>
              <a:ext cx="661748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Breaking geographical barriers, making the competition accessible to everyone.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BB0F27-8F18-F5D7-B868-14A6E5B5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11" y="1950793"/>
            <a:ext cx="7083461" cy="3986784"/>
          </a:xfrm>
          <a:prstGeom prst="rect">
            <a:avLst/>
          </a:prstGeom>
          <a:effectLst>
            <a:outerShdw dist="50800" dir="5400000" sx="1000" sy="1000" algn="ctr" rotWithShape="0">
              <a:schemeClr val="accent2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31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E75FDC-3A57-76EE-119C-31CCBCFA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0400" cy="82296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E1EC73-8A84-CD05-A722-FFF00BB96F6A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793790" y="777240"/>
            <a:ext cx="11908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The Recipe for Success: Competition Rules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02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concise rules are the foundation of a fair competition. Our dedicated rules page outlines every detail, ensuring transparency and equal opportunity for all participants.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59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Fairness: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guidelines cover all aspects, from ingredient sourcing to presentation.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910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Guidelines: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Step-by-step instructions for submitting dishes, including photo and video requirements.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6590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Judging Criteria: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Transparency in how dishes will be evaluated by our esteemed panel of judges.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6A16DB7D-5910-A320-A16E-349382A4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30254"/>
            <a:ext cx="7042457" cy="39867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9BB5-5DCC-E378-5E71-89E420F5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A72B65-80BC-13E2-D928-ABEFDC78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0400" cy="82296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D4BF6B-04F2-60CD-B03C-C93BD8FB3EA7}"/>
              </a:ext>
            </a:extLst>
          </p:cNvPr>
          <p:cNvSpPr/>
          <p:nvPr/>
        </p:nvSpPr>
        <p:spPr>
          <a:xfrm>
            <a:off x="-15635" y="-4"/>
            <a:ext cx="14630401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AC23939-24A3-0D76-BDBE-971E3DB41CA5}"/>
              </a:ext>
            </a:extLst>
          </p:cNvPr>
          <p:cNvSpPr/>
          <p:nvPr/>
        </p:nvSpPr>
        <p:spPr>
          <a:xfrm>
            <a:off x="793790" y="777240"/>
            <a:ext cx="11908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ptos ExtraBold" panose="020B0004020202020204" pitchFamily="34" charset="0"/>
                <a:ea typeface="Inter Bold" pitchFamily="34" charset="-122"/>
                <a:cs typeface="Times New Roman" panose="02020603050405020304" pitchFamily="18" charset="0"/>
              </a:rPr>
              <a:t>The Recipe for Success: Competition Rules</a:t>
            </a:r>
            <a:endParaRPr lang="en-US" sz="4450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F33CA65-2245-7E94-62B2-4216DD9F947D}"/>
              </a:ext>
            </a:extLst>
          </p:cNvPr>
          <p:cNvSpPr/>
          <p:nvPr/>
        </p:nvSpPr>
        <p:spPr>
          <a:xfrm>
            <a:off x="793790" y="20302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concise rules are the foundation of a fair competition. Our dedicated rules page outlines every detail, ensuring transparency and equal opportunity for all participants.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9135FE4-1EE9-223F-4D7E-38C5D3752B17}"/>
              </a:ext>
            </a:extLst>
          </p:cNvPr>
          <p:cNvSpPr/>
          <p:nvPr/>
        </p:nvSpPr>
        <p:spPr>
          <a:xfrm>
            <a:off x="793790" y="36859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Fairness: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guidelines cover all aspects, from ingredient sourcing to presentation.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88B6025-8D7A-8D6B-E9D2-2ED02B86E732}"/>
              </a:ext>
            </a:extLst>
          </p:cNvPr>
          <p:cNvSpPr/>
          <p:nvPr/>
        </p:nvSpPr>
        <p:spPr>
          <a:xfrm>
            <a:off x="793790" y="44910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Guidelines: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Step-by-step instructions for submitting dishes, including photo and video requirements.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FDEEADF-128D-ED8D-8B91-BF93F6E71A6D}"/>
              </a:ext>
            </a:extLst>
          </p:cNvPr>
          <p:cNvSpPr/>
          <p:nvPr/>
        </p:nvSpPr>
        <p:spPr>
          <a:xfrm>
            <a:off x="793790" y="56590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Judging Criteria:</a:t>
            </a: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Transparency in how dishes will be evaluated by our esteemed panel of judges.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0B6A995-743B-A467-A815-7353A7348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30254"/>
            <a:ext cx="7046151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4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926</Words>
  <Application>Microsoft Office PowerPoint</Application>
  <PresentationFormat>Custom</PresentationFormat>
  <Paragraphs>172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Inter</vt:lpstr>
      <vt:lpstr>Arial</vt:lpstr>
      <vt:lpstr>Wingdings</vt:lpstr>
      <vt:lpstr>Aptos Black</vt:lpstr>
      <vt:lpstr>Times New Roman</vt:lpstr>
      <vt:lpstr>Aptos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lastModifiedBy>Muhammad Khuzaima Umair</cp:lastModifiedBy>
  <cp:revision>28</cp:revision>
  <dcterms:created xsi:type="dcterms:W3CDTF">2025-12-31T18:09:45Z</dcterms:created>
  <dcterms:modified xsi:type="dcterms:W3CDTF">2026-01-08T03:25:12Z</dcterms:modified>
</cp:coreProperties>
</file>